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5" r:id="rId6"/>
    <p:sldId id="264" r:id="rId7"/>
    <p:sldId id="259" r:id="rId8"/>
    <p:sldId id="260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D348-D9B0-4B8D-86F5-CB32153CA36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B024E-5959-4510-B381-7AA304333AA0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accent2"/>
                </a:solidFill>
              </a:rPr>
              <a:t>Communication Skills</a:t>
            </a:r>
            <a:endParaRPr lang="en-IN" i="1" u="sng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Shanta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r>
              <a:rPr lang="en-US" dirty="0" smtClean="0"/>
              <a:t> </a:t>
            </a:r>
            <a:r>
              <a:rPr lang="en-US" dirty="0" err="1" smtClean="0"/>
              <a:t>Kulkarni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 smtClean="0"/>
              <a:t>Associate Professor, Dept. of English</a:t>
            </a:r>
            <a:endParaRPr lang="en-US" dirty="0" smtClean="0"/>
          </a:p>
          <a:p>
            <a:r>
              <a:rPr lang="en-US" dirty="0" smtClean="0"/>
              <a:t>Smt. </a:t>
            </a:r>
            <a:r>
              <a:rPr lang="en-US" dirty="0" err="1" smtClean="0"/>
              <a:t>K.S.Jigalur</a:t>
            </a:r>
            <a:r>
              <a:rPr lang="en-US" dirty="0" smtClean="0"/>
              <a:t> Arts &amp; </a:t>
            </a:r>
            <a:r>
              <a:rPr lang="en-US" dirty="0" err="1" smtClean="0"/>
              <a:t>Dr.S.M.Sheshgiri</a:t>
            </a:r>
            <a:r>
              <a:rPr lang="en-US" dirty="0" smtClean="0"/>
              <a:t> Commerce College for Women, </a:t>
            </a:r>
            <a:r>
              <a:rPr lang="en-US" dirty="0" err="1" smtClean="0"/>
              <a:t>Dharwad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Conclusion</a:t>
            </a:r>
            <a:endParaRPr lang="en-IN" sz="4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Becoming a skilled communicator has a positive impact on our personal and social interactions.</a:t>
            </a:r>
            <a:endParaRPr lang="en-US" dirty="0" smtClean="0"/>
          </a:p>
          <a:p>
            <a:r>
              <a:rPr lang="en-US" dirty="0" smtClean="0"/>
              <a:t>Ethical and effective communication becomes even more vital when our messages are conveyed.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8000" i="1" dirty="0" smtClean="0">
                <a:solidFill>
                  <a:schemeClr val="accent2"/>
                </a:solidFill>
              </a:rPr>
              <a:t>Thank you</a:t>
            </a:r>
            <a:endParaRPr lang="en-IN" sz="80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Introduction</a:t>
            </a:r>
            <a:endParaRPr lang="en-IN" sz="4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Process of Meaningful interaction among human beings.</a:t>
            </a:r>
            <a:endParaRPr lang="en-US" dirty="0" smtClean="0"/>
          </a:p>
          <a:p>
            <a:r>
              <a:rPr lang="en-US" dirty="0" smtClean="0"/>
              <a:t>The Process by which meanings are perceived and understandings are among human beings.</a:t>
            </a:r>
            <a:endParaRPr lang="en-US" dirty="0" smtClean="0"/>
          </a:p>
          <a:p>
            <a:r>
              <a:rPr lang="en-US" dirty="0" smtClean="0"/>
              <a:t>It is an exchange of facts, ideas, opinions or emotions by two or more persons.</a:t>
            </a:r>
            <a:endParaRPr lang="en-US" dirty="0" smtClean="0"/>
          </a:p>
          <a:p>
            <a:r>
              <a:rPr lang="en-US" dirty="0" smtClean="0"/>
              <a:t>It can be one way(Speaking without giving chance for the other to respond)  and two way process (interaction)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Process of Communication</a:t>
            </a:r>
            <a:endParaRPr lang="en-IN" sz="5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sends the message /symbols to suit the situation </a:t>
            </a:r>
            <a:endParaRPr lang="en-US" dirty="0" smtClean="0"/>
          </a:p>
          <a:p>
            <a:r>
              <a:rPr lang="en-US" dirty="0" smtClean="0"/>
              <a:t>The receiver identifies the symbols  -- recognizes and realizes </a:t>
            </a:r>
            <a:r>
              <a:rPr lang="en-US" dirty="0"/>
              <a:t> </a:t>
            </a:r>
            <a:r>
              <a:rPr lang="en-US" dirty="0" smtClean="0"/>
              <a:t>the meaning</a:t>
            </a:r>
            <a:endParaRPr lang="en-US" dirty="0" smtClean="0"/>
          </a:p>
          <a:p>
            <a:r>
              <a:rPr lang="en-US" dirty="0" smtClean="0"/>
              <a:t>Message/Symbols  -- the subject </a:t>
            </a:r>
            <a:endParaRPr lang="en-US" dirty="0" smtClean="0"/>
          </a:p>
          <a:p>
            <a:r>
              <a:rPr lang="en-US" dirty="0" smtClean="0"/>
              <a:t>It is a network of interactions, the sender and the receiver keep on changing their roles.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Language is a common symbol system which is used for sharing our ideas, feelings and experiences with others.(Verbal)</a:t>
            </a:r>
            <a:endParaRPr lang="en-US" dirty="0" smtClean="0"/>
          </a:p>
          <a:p>
            <a:r>
              <a:rPr lang="en-US" dirty="0" smtClean="0"/>
              <a:t>For documentations and other purposes we use written communication.</a:t>
            </a:r>
            <a:endParaRPr lang="en-US" dirty="0" smtClean="0"/>
          </a:p>
          <a:p>
            <a:r>
              <a:rPr lang="en-US" dirty="0" smtClean="0"/>
              <a:t>We can use other symbols like Pictures, </a:t>
            </a:r>
            <a:r>
              <a:rPr lang="en-US" dirty="0" err="1" smtClean="0"/>
              <a:t>Colours</a:t>
            </a:r>
            <a:r>
              <a:rPr lang="en-US" dirty="0" smtClean="0"/>
              <a:t>, Signs and Sounds.</a:t>
            </a:r>
            <a:endParaRPr lang="en-US" dirty="0" smtClean="0"/>
          </a:p>
          <a:p>
            <a:r>
              <a:rPr lang="en-US" dirty="0" smtClean="0"/>
              <a:t>We can also communicate through facial expressions, movements, clothing, and so on(Non-Verbal)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 smtClean="0"/>
            </a:br>
            <a:br>
              <a:rPr lang="en-US" dirty="0"/>
            </a:br>
            <a:br>
              <a:rPr lang="en-US" dirty="0" smtClean="0"/>
            </a:br>
            <a:br>
              <a:rPr lang="en-US" dirty="0"/>
            </a:br>
            <a:r>
              <a:rPr lang="en-US" dirty="0" smtClean="0"/>
              <a:t>Types of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Oral </a:t>
            </a:r>
            <a:r>
              <a:rPr lang="en-US" dirty="0" smtClean="0"/>
              <a:t>Communication</a:t>
            </a:r>
            <a:endParaRPr lang="en-US" dirty="0" smtClean="0"/>
          </a:p>
          <a:p>
            <a:r>
              <a:rPr lang="en-US" dirty="0" smtClean="0"/>
              <a:t>Written Communication</a:t>
            </a:r>
            <a:endParaRPr lang="en-US" dirty="0" smtClean="0"/>
          </a:p>
          <a:p>
            <a:r>
              <a:rPr lang="en-US" dirty="0" smtClean="0"/>
              <a:t>Non-Verbal Communication(Body Language)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Barriers of Communication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Jargon – Over complicated, unfamiliar or/and technical terms.</a:t>
            </a:r>
            <a:endParaRPr lang="en-US" dirty="0" smtClean="0"/>
          </a:p>
          <a:p>
            <a:r>
              <a:rPr lang="en-US" dirty="0" smtClean="0"/>
              <a:t>Emotional barriers or taboos</a:t>
            </a:r>
            <a:endParaRPr lang="en-US" dirty="0" smtClean="0"/>
          </a:p>
          <a:p>
            <a:r>
              <a:rPr lang="en-US" dirty="0" smtClean="0"/>
              <a:t>Lack of attention, interest, distractions or irrelevance to the receiver.</a:t>
            </a:r>
            <a:endParaRPr lang="en-US" dirty="0" smtClean="0"/>
          </a:p>
          <a:p>
            <a:r>
              <a:rPr lang="en-US" dirty="0" smtClean="0"/>
              <a:t>Differences in perception and viewpoint</a:t>
            </a:r>
            <a:endParaRPr lang="en-US" dirty="0" smtClean="0"/>
          </a:p>
          <a:p>
            <a:r>
              <a:rPr lang="en-US" dirty="0" smtClean="0"/>
              <a:t>Physical disabilities – hearing problems or speech difficulties.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---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Physical barriers to non-verbal communication – inability to see the gestures, postures, facial expression, etc.</a:t>
            </a:r>
            <a:endParaRPr lang="en-US" dirty="0" smtClean="0"/>
          </a:p>
          <a:p>
            <a:r>
              <a:rPr lang="en-US" dirty="0" smtClean="0"/>
              <a:t>Language differences and the difficulty in understanding unfamiliar accents.</a:t>
            </a:r>
            <a:endParaRPr lang="en-US" dirty="0" smtClean="0"/>
          </a:p>
          <a:p>
            <a:r>
              <a:rPr lang="en-US" dirty="0" smtClean="0"/>
              <a:t>Expectations and prejudices  may lead to false assumptions.</a:t>
            </a:r>
            <a:endParaRPr lang="en-US" dirty="0" smtClean="0"/>
          </a:p>
          <a:p>
            <a:r>
              <a:rPr lang="en-US" dirty="0" smtClean="0"/>
              <a:t>Fear of being evaluated by others.</a:t>
            </a:r>
            <a:endParaRPr lang="en-US" dirty="0" smtClean="0"/>
          </a:p>
          <a:p>
            <a:r>
              <a:rPr lang="en-US" dirty="0" smtClean="0"/>
              <a:t>Cultural differences – concept of “Personal space” varies in different cultures.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Tips for Effective Communication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show negative body language -  “The first impression is the last/best impression”</a:t>
            </a:r>
            <a:endParaRPr lang="en-US" dirty="0" smtClean="0"/>
          </a:p>
          <a:p>
            <a:r>
              <a:rPr lang="en-US" dirty="0" smtClean="0"/>
              <a:t>Do not interrupt the other person.</a:t>
            </a:r>
            <a:endParaRPr lang="en-US" dirty="0" smtClean="0"/>
          </a:p>
          <a:p>
            <a:r>
              <a:rPr lang="en-US" dirty="0" smtClean="0"/>
              <a:t>Think before you speak.</a:t>
            </a:r>
            <a:endParaRPr lang="en-US" dirty="0" smtClean="0"/>
          </a:p>
          <a:p>
            <a:r>
              <a:rPr lang="en-US" dirty="0" smtClean="0"/>
              <a:t>Listen well.</a:t>
            </a:r>
            <a:endParaRPr lang="en-US" dirty="0" smtClean="0"/>
          </a:p>
          <a:p>
            <a:r>
              <a:rPr lang="en-US" dirty="0" smtClean="0"/>
              <a:t>Don’t be Defensive/attacking – be neutral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---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 Deviate.</a:t>
            </a:r>
            <a:endParaRPr lang="en-US" dirty="0" smtClean="0"/>
          </a:p>
          <a:p>
            <a:r>
              <a:rPr lang="en-US" dirty="0" smtClean="0"/>
              <a:t>Be Confident of your Ideas.</a:t>
            </a:r>
            <a:endParaRPr lang="en-US" dirty="0" smtClean="0"/>
          </a:p>
          <a:p>
            <a:r>
              <a:rPr lang="en-US" dirty="0" smtClean="0"/>
              <a:t>Be open t receiving feedback.</a:t>
            </a:r>
            <a:endParaRPr lang="en-US" dirty="0" smtClean="0"/>
          </a:p>
          <a:p>
            <a:r>
              <a:rPr lang="en-US" dirty="0" smtClean="0"/>
              <a:t>Use the right Communication Methods.</a:t>
            </a:r>
            <a:endParaRPr lang="en-US" dirty="0" smtClean="0"/>
          </a:p>
          <a:p>
            <a:r>
              <a:rPr lang="en-US" dirty="0" smtClean="0"/>
              <a:t>Shake hands firmly.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2495</Words>
  <Application>WPS Presentation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Communication Skills</vt:lpstr>
      <vt:lpstr>Introduction</vt:lpstr>
      <vt:lpstr>Process of Communication</vt:lpstr>
      <vt:lpstr>Mediums of Communication</vt:lpstr>
      <vt:lpstr>    Types of Communication</vt:lpstr>
      <vt:lpstr>Barriers of Communication</vt:lpstr>
      <vt:lpstr>Contd---</vt:lpstr>
      <vt:lpstr>Tips for Effective Communication</vt:lpstr>
      <vt:lpstr>Contd---</vt:lpstr>
      <vt:lpstr>Conclusion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acer</dc:creator>
  <cp:lastModifiedBy>Acer</cp:lastModifiedBy>
  <cp:revision>23</cp:revision>
  <dcterms:created xsi:type="dcterms:W3CDTF">2017-09-06T14:47:00Z</dcterms:created>
  <dcterms:modified xsi:type="dcterms:W3CDTF">2022-06-03T12:46:02Z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BE4C9CE7D4CC4D0DABFBD58FD0A53F0C</vt:lpwstr>
  </property>
  <property fmtid="{D5CDD505-2E9C-101B-9397-08002B2CF9AE}" pid="3" name="KSOProductBuildVer">
    <vt:lpwstr>1033-11.2.0.11130</vt:lpwstr>
  </property>
</Properties>
</file>